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582" autoAdjust="0"/>
  </p:normalViewPr>
  <p:slideViewPr>
    <p:cSldViewPr snapToGrid="0">
      <p:cViewPr varScale="1">
        <p:scale>
          <a:sx n="76" d="100"/>
          <a:sy n="76" d="100"/>
        </p:scale>
        <p:origin x="25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2020年4月28日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2020年4月28日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6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kubernetes.io/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hyperlink" Target="https://www.jetbrains.com/idea/" TargetMode="External"/><Relationship Id="rId9" Type="http://schemas.openxmlformats.org/officeDocument/2006/relationships/image" Target="../media/image2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 Reporting Tool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For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Pinpoint the Root Cause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With Zipkin Very Quickly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By Using 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[Appendix]</a:t>
            </a:r>
            <a:br>
              <a:rPr lang="en-US" altLang="ja-JP" sz="8000" b="1" dirty="0"/>
            </a:br>
            <a:r>
              <a:rPr lang="en-US" altLang="ja-JP" sz="8000" b="1" dirty="0"/>
              <a:t>Other Activities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495" y="2792309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001" y="1173586"/>
            <a:ext cx="1331383" cy="13313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724" y="1255879"/>
            <a:ext cx="4739276" cy="113379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5495" y="4825499"/>
            <a:ext cx="1270000" cy="127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495" y="5178175"/>
            <a:ext cx="2882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360" y="2759484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copy test environments with k8s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30"/>
            <a:ext cx="2540000" cy="25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93" y="5051983"/>
            <a:ext cx="1155700" cy="17399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46C1C4F-0169-F44B-A4EE-BB89EB1E1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54" y="1428248"/>
            <a:ext cx="2334296" cy="22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ideas and started actions!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Our Examples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Tell us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your stories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at Agile2021!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5304</TotalTime>
  <Words>1378</Words>
  <Application>Microsoft Macintosh PowerPoint</Application>
  <PresentationFormat>画面に合わせる (4:3)</PresentationFormat>
  <Paragraphs>393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</vt:lpstr>
      <vt:lpstr>Pinpoint the Root Cause</vt:lpstr>
      <vt:lpstr>With Zipkin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Tell us your stories at Agile2021!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8593</cp:revision>
  <cp:lastPrinted>2019-12-11T06:41:24Z</cp:lastPrinted>
  <dcterms:created xsi:type="dcterms:W3CDTF">2016-11-21T06:16:44Z</dcterms:created>
  <dcterms:modified xsi:type="dcterms:W3CDTF">2020-04-28T06:09:51Z</dcterms:modified>
</cp:coreProperties>
</file>